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70" r:id="rId17"/>
    <p:sldId id="276" r:id="rId18"/>
    <p:sldId id="271" r:id="rId19"/>
    <p:sldId id="279" r:id="rId20"/>
    <p:sldId id="256" r:id="rId21"/>
    <p:sldId id="272" r:id="rId22"/>
    <p:sldId id="273" r:id="rId23"/>
    <p:sldId id="278" r:id="rId24"/>
    <p:sldId id="275" r:id="rId25"/>
    <p:sldId id="26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4"/>
    <p:restoredTop sz="96000"/>
  </p:normalViewPr>
  <p:slideViewPr>
    <p:cSldViewPr snapToGrid="0" snapToObjects="1">
      <p:cViewPr varScale="1">
        <p:scale>
          <a:sx n="93" d="100"/>
          <a:sy n="93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2021/9/7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55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23209E6-D744-2B41-8117-37F2397D5569}"/>
              </a:ext>
            </a:extLst>
          </p:cNvPr>
          <p:cNvSpPr txBox="1"/>
          <p:nvPr/>
        </p:nvSpPr>
        <p:spPr>
          <a:xfrm>
            <a:off x="1986881" y="5851604"/>
            <a:ext cx="318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8F75A1-44C3-484E-9C48-6543653A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5" y="1705723"/>
            <a:ext cx="5510614" cy="3451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0EAF74-3634-044A-B3AA-20AE0CA46C84}"/>
                  </a:ext>
                </a:extLst>
              </p:cNvPr>
              <p:cNvSpPr txBox="1"/>
              <p:nvPr/>
            </p:nvSpPr>
            <p:spPr>
              <a:xfrm>
                <a:off x="2223509" y="5458043"/>
                <a:ext cx="1358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0EAF74-3634-044A-B3AA-20AE0CA4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509" y="5458043"/>
                <a:ext cx="1358129" cy="276999"/>
              </a:xfrm>
              <a:prstGeom prst="rect">
                <a:avLst/>
              </a:prstGeom>
              <a:blipFill>
                <a:blip r:embed="rId4"/>
                <a:stretch>
                  <a:fillRect l="-6481" r="-740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5AF643-3322-254D-90AA-9778027F182E}"/>
                  </a:ext>
                </a:extLst>
              </p:cNvPr>
              <p:cNvSpPr txBox="1"/>
              <p:nvPr/>
            </p:nvSpPr>
            <p:spPr>
              <a:xfrm>
                <a:off x="2631723" y="1918899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5AF643-3322-254D-90AA-9778027F1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723" y="1918899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7393684" y="5482487"/>
                <a:ext cx="374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84" y="5482487"/>
                <a:ext cx="3748206" cy="276999"/>
              </a:xfrm>
              <a:prstGeom prst="rect">
                <a:avLst/>
              </a:prstGeom>
              <a:blipFill>
                <a:blip r:embed="rId6"/>
                <a:stretch>
                  <a:fillRect l="-1014" r="-67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2538BAB-B119-AD46-AE22-FA80DF1BC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264" y="1685359"/>
            <a:ext cx="4737363" cy="34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49E205-E71D-8848-B19A-5F8526E3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5" y="428913"/>
            <a:ext cx="6520643" cy="46141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ED245C-47F1-3147-AFDA-2993691B7FDF}"/>
              </a:ext>
            </a:extLst>
          </p:cNvPr>
          <p:cNvSpPr txBox="1"/>
          <p:nvPr/>
        </p:nvSpPr>
        <p:spPr>
          <a:xfrm>
            <a:off x="2050473" y="5223163"/>
            <a:ext cx="404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Extrapolate by truncation error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0"/>
            <a:ext cx="6514981" cy="46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92D4CF-3525-0240-8307-233B7B2B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93" y="1737443"/>
            <a:ext cx="4568277" cy="2973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1E39812-012C-2641-8CA7-6FCF64F41C67}"/>
              </a:ext>
            </a:extLst>
          </p:cNvPr>
          <p:cNvSpPr txBox="1"/>
          <p:nvPr/>
        </p:nvSpPr>
        <p:spPr>
          <a:xfrm>
            <a:off x="6632434" y="1192609"/>
            <a:ext cx="387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Sep 6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D053EE-DD21-F842-A01A-DC2B3553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81" y="1709520"/>
            <a:ext cx="4737100" cy="30289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5E8A3A-7441-8B49-851A-457F2D951C79}"/>
              </a:ext>
            </a:extLst>
          </p:cNvPr>
          <p:cNvSpPr txBox="1"/>
          <p:nvPr/>
        </p:nvSpPr>
        <p:spPr>
          <a:xfrm>
            <a:off x="1436979" y="1197430"/>
            <a:ext cx="387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D=6000, Sep 2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048F366-BD5A-1C40-B8BB-F94BD31C0ACE}"/>
              </a:ext>
            </a:extLst>
          </p:cNvPr>
          <p:cNvSpPr/>
          <p:nvPr/>
        </p:nvSpPr>
        <p:spPr>
          <a:xfrm>
            <a:off x="2284612" y="5098929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-576.8899</a:t>
            </a: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452C89-FD58-CF49-9A63-CC7A294D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1045030"/>
            <a:ext cx="5682343" cy="37314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20C516-AD50-8C4B-A37B-E277C1460032}"/>
              </a:ext>
            </a:extLst>
          </p:cNvPr>
          <p:cNvSpPr txBox="1"/>
          <p:nvPr/>
        </p:nvSpPr>
        <p:spPr>
          <a:xfrm>
            <a:off x="2181497" y="3666429"/>
            <a:ext cx="139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4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18661</TotalTime>
  <Words>896</Words>
  <Application>Microsoft Macintosh PowerPoint</Application>
  <PresentationFormat>宽屏</PresentationFormat>
  <Paragraphs>174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Arial</vt:lpstr>
      <vt:lpstr>Cambria Math</vt:lpstr>
      <vt:lpstr>Menlo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演示文稿</vt:lpstr>
      <vt:lpstr>PowerPoint 演示文稿</vt:lpstr>
      <vt:lpstr>SSH-Hubbard, λ=0.01, 4×48, filled-stripe state</vt:lpstr>
      <vt:lpstr>PowerPoint 演示文稿</vt:lpstr>
      <vt:lpstr>SSH-Hubbard, λ=0.1, 4×48, δ=1/8</vt:lpstr>
      <vt:lpstr>PowerPoint 演示文稿</vt:lpstr>
      <vt:lpstr>SSH-Hubbard, λ=0.2, 4×48, δ=1/8</vt:lpstr>
      <vt:lpstr>SSH-Hubbard, λ=0.3, 4×32</vt:lpstr>
      <vt:lpstr>PowerPoint 演示文稿</vt:lpstr>
      <vt:lpstr>SSH-Hubbard, λ=0.3, 4×48</vt:lpstr>
      <vt:lpstr>PowerPoint 演示文稿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Microsoft Office User</cp:lastModifiedBy>
  <cp:revision>59</cp:revision>
  <dcterms:created xsi:type="dcterms:W3CDTF">2021-08-03T02:53:33Z</dcterms:created>
  <dcterms:modified xsi:type="dcterms:W3CDTF">2021-09-07T05:50:57Z</dcterms:modified>
</cp:coreProperties>
</file>